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72" y="-378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928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14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46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89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63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57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77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54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46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6744D-9A4E-4548-922F-354B2710192F}" type="datetimeFigureOut">
              <a:rPr lang="fr-FR" smtClean="0"/>
              <a:t>04/07/2018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D8239-A65E-4B39-B69F-217D06A8F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49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94" y="0"/>
            <a:ext cx="8462211" cy="6858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237312"/>
            <a:ext cx="1343498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4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contactez-nous@cykleo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476672"/>
            <a:ext cx="9144000" cy="477054"/>
          </a:xfrm>
          <a:prstGeom prst="rect">
            <a:avLst/>
          </a:prstGeom>
          <a:solidFill>
            <a:schemeClr val="tx2"/>
          </a:solidFill>
        </p:spPr>
        <p:txBody>
          <a:bodyPr wrap="square" lIns="360000" rtlCol="0">
            <a:spAutoFit/>
          </a:bodyPr>
          <a:lstStyle/>
          <a:p>
            <a:r>
              <a:rPr lang="fr-FR" sz="2500" dirty="0" smtClean="0">
                <a:solidFill>
                  <a:schemeClr val="bg1"/>
                </a:solidFill>
              </a:rPr>
              <a:t>L’ ESCALATOR VELO</a:t>
            </a:r>
            <a:endParaRPr lang="fr-FR" sz="2500" dirty="0">
              <a:solidFill>
                <a:schemeClr val="bg1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395536" y="119675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2"/>
                </a:solidFill>
              </a:rPr>
              <a:t>Renseignez les dimensions de votre escalier ou de votre pente et renvoyez le nous sur </a:t>
            </a:r>
            <a:r>
              <a:rPr lang="fr-FR" sz="1200" dirty="0" smtClean="0">
                <a:solidFill>
                  <a:schemeClr val="tx2"/>
                </a:solidFill>
                <a:hlinkClick r:id="rId2"/>
              </a:rPr>
              <a:t>contactez-nous@cykleo.fr</a:t>
            </a:r>
            <a:r>
              <a:rPr lang="fr-FR" sz="1200" dirty="0" smtClean="0">
                <a:solidFill>
                  <a:schemeClr val="tx2"/>
                </a:solidFill>
              </a:rPr>
              <a:t> ou via le formulaire de contact sur notre site </a:t>
            </a:r>
            <a:r>
              <a:rPr lang="fr-FR" sz="1200" dirty="0" err="1" smtClean="0">
                <a:solidFill>
                  <a:schemeClr val="tx2"/>
                </a:solidFill>
              </a:rPr>
              <a:t>intennet</a:t>
            </a:r>
            <a:endParaRPr lang="fr-FR" sz="1200" dirty="0" smtClean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03" y="2276872"/>
            <a:ext cx="3847280" cy="229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1016" y="4869160"/>
            <a:ext cx="75553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>
                <a:solidFill>
                  <a:srgbClr val="FF0000"/>
                </a:solidFill>
                <a:ea typeface="Calibri"/>
                <a:cs typeface="Times New Roman"/>
              </a:rPr>
              <a:t>Le limon :</a:t>
            </a:r>
            <a:endParaRPr lang="fr-FR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00B050"/>
                </a:solidFill>
                <a:ea typeface="Calibri"/>
                <a:cs typeface="Times New Roman"/>
              </a:rPr>
              <a:t>La hauteur des marches :</a:t>
            </a:r>
            <a:endParaRPr lang="fr-FR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F79646"/>
                </a:solidFill>
                <a:ea typeface="Calibri"/>
                <a:cs typeface="Times New Roman"/>
              </a:rPr>
              <a:t>La profondeur des marches :</a:t>
            </a:r>
            <a:endParaRPr lang="fr-FR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604A7B"/>
                </a:solidFill>
                <a:ea typeface="Calibri"/>
                <a:cs typeface="Times New Roman"/>
              </a:rPr>
              <a:t>La longueur de la plateforme la plus haute :</a:t>
            </a:r>
            <a:endParaRPr lang="fr-FR" dirty="0">
              <a:ea typeface="Calibri"/>
              <a:cs typeface="Times New Roman"/>
            </a:endParaRPr>
          </a:p>
          <a:p>
            <a:r>
              <a:rPr lang="fr-FR" dirty="0">
                <a:solidFill>
                  <a:srgbClr val="C75F09"/>
                </a:solidFill>
                <a:ea typeface="Calibri"/>
                <a:cs typeface="Times New Roman"/>
              </a:rPr>
              <a:t>La longueur de la plateforme la plus basse :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4482426" y="226571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dirty="0" smtClean="0"/>
              <a:t>Largeur</a:t>
            </a:r>
            <a:r>
              <a:rPr lang="fr-FR" dirty="0"/>
              <a:t> :</a:t>
            </a:r>
          </a:p>
          <a:p>
            <a:pPr lvl="0"/>
            <a:r>
              <a:rPr lang="fr-FR" dirty="0" smtClean="0"/>
              <a:t>Matériaux de </a:t>
            </a:r>
            <a:r>
              <a:rPr lang="fr-FR" dirty="0"/>
              <a:t>l’escalier :</a:t>
            </a:r>
          </a:p>
          <a:p>
            <a:pPr lvl="0"/>
            <a:r>
              <a:rPr lang="fr-FR" dirty="0" smtClean="0"/>
              <a:t>Présence d’un palier</a:t>
            </a:r>
            <a:r>
              <a:rPr lang="fr-FR" dirty="0"/>
              <a:t> </a:t>
            </a:r>
            <a:r>
              <a:rPr lang="fr-FR" dirty="0" smtClean="0"/>
              <a:t>:</a:t>
            </a:r>
            <a:endParaRPr lang="fr-FR" dirty="0"/>
          </a:p>
          <a:p>
            <a:pPr lvl="0"/>
            <a:r>
              <a:rPr lang="fr-FR" dirty="0" smtClean="0"/>
              <a:t>Distance </a:t>
            </a:r>
            <a:r>
              <a:rPr lang="fr-FR" dirty="0"/>
              <a:t>à la source électrique </a:t>
            </a:r>
            <a:r>
              <a:rPr lang="fr-FR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34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33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Effia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Bergues Lagarde Caroline</dc:creator>
  <cp:lastModifiedBy>Bergues Lagarde Caroline</cp:lastModifiedBy>
  <cp:revision>12</cp:revision>
  <dcterms:created xsi:type="dcterms:W3CDTF">2018-06-19T07:25:05Z</dcterms:created>
  <dcterms:modified xsi:type="dcterms:W3CDTF">2018-07-04T21:31:33Z</dcterms:modified>
</cp:coreProperties>
</file>